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EAAD"/>
    <a:srgbClr val="FFFF99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1" y="4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C1B511-C394-4AB7-9DC8-63723ACF1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1F583A8-E414-4E4E-8C25-14806B7F1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1851864-1696-4377-BB1F-AE998C7FB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31C72B5-F113-45E6-80ED-2D4C683E7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76B53E-B55F-474B-B92B-01B80406F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2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CEBFCF-E790-4427-9BBD-C1208E9CD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89E1EF1-D990-4636-A457-286F9BB46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6E50D34-3110-4CEC-AEC7-01DE5E2F1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4BAEC6E-0201-4FB1-95F2-E1B7F834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1FDCA04-D89D-45BC-9207-4D5D0631F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58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9407AC1-A733-4EE1-B5CC-73453C171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240E6F2-AD1A-489F-8EAF-9753FF3D4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BEE8B6-C487-4059-A6AD-5F919878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6217267-6521-46A7-8761-628895B0B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B557EC8-22B1-4305-AE25-38269701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6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CA1BCA-9005-4639-BD6F-D84ADD962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4FC4587-A363-4A45-8FC4-A514E7617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BAFF1DC-B43A-4DEA-8268-D87CFEA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5756F5-59EF-44A3-B659-9A5E0BF9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8F86B83-096E-4BEF-A3EC-41E86E1DE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5709D3-E25B-4335-B835-CCCC12C04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0186563-BDB3-41A9-84A7-C97148B84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85A4BC-BE04-4438-B5AA-A27F04FAE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E7637D7-62C6-4D23-8C3E-3FC267737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B30B10-B518-47D8-8037-67BAA2B4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68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434952-D004-4E76-A2A5-0F5B819E3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0EFEBD-DEB9-4CCD-B219-528171CC3E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F128772-CE8A-4988-8DD2-28EFE1C63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BEDFE67-812C-43D7-9ADD-DCC068C07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A1421D9-2D6C-4FCB-BC13-DA514D5B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7C50A8-F5D5-4FB3-9371-57368419A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3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BB9040-704C-469B-94D6-BA39DE862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601A57B-7F82-4C0C-AD6A-99239D6E8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D34DA9C-2991-4037-8346-6C8154B2B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648D95B-1402-401E-986D-62DBD18E29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D5ED0DAC-6B14-4644-84A9-81EAC941D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B7A5A5C-B3F8-4A4D-B639-B226C531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24F30B7-62A5-445F-AC07-84C71E50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38404FA-31DF-4391-8D63-6E2C14E7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3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94B112-737B-4FE1-94D3-1C9E662AF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7AF941A-9EB7-40D5-A230-757548674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4616CE4-265D-417A-A28A-7DEB5201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9E5D430-06F8-4AAD-BCA6-A2853086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55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8C9EF95-0B94-410E-867C-5D8662E39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8641909-3716-4877-B3C8-8361A427B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41E2B18-4C6A-4A2B-8EE7-F7926BB8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4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B64CFF-0128-4A93-B3A2-5316FDB31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E54896-4440-4A92-8CBB-8480349F3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CACE055-774A-4642-9DFC-A43EA9072B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4EE95F6-E83E-4337-849C-C7D9646A1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367CFB-E385-4E25-9A08-48591C17C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1CDC36-D5FA-42BB-B43A-A6448EA78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4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CFDE69-348C-47F4-B5EE-68ADE7457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798BB7D-A125-46AC-A2D6-B5ABDC9315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DF7D759-F723-4AAA-94E3-3480D3B001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380BC43-84A9-4FC0-A362-6F31F9300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5815370-4E30-4E1A-A16D-90B396CE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11E4F47-3356-495B-ADE8-9BFB89F27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2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D519071-782E-4A97-BE55-85D51EF82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A6A359D-655D-42EA-A881-2F8402B99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27D45E8-087A-43B9-8B8D-5C01396C0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BC572-D1B9-479A-B9E4-06ECF50358B1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98580F-9CCF-4C71-AE86-6555EE40FC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9878B9F-ED22-4142-807D-FD93F6DC2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89C53-0094-4988-A6C9-3ED4DA34E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81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C3B9CB-A27A-4362-B1B2-0E058BCC9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939"/>
            <a:ext cx="7885670" cy="1325563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A59916-D143-4253-9892-727CDA25E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Jeff </a:t>
            </a:r>
            <a:r>
              <a:rPr lang="en-US" sz="2000" dirty="0" smtClean="0"/>
              <a:t>Nowiski </a:t>
            </a:r>
            <a:endParaRPr lang="en-US" sz="2000" dirty="0"/>
          </a:p>
          <a:p>
            <a:r>
              <a:rPr lang="en-US" sz="2000" dirty="0"/>
              <a:t>Database Engineer </a:t>
            </a:r>
            <a:r>
              <a:rPr lang="en-US" sz="2000" dirty="0" smtClean="0"/>
              <a:t>at Citrix </a:t>
            </a:r>
            <a:endParaRPr lang="en-US" sz="2000" dirty="0"/>
          </a:p>
          <a:p>
            <a:r>
              <a:rPr lang="en-US" sz="2000" dirty="0" smtClean="0">
                <a:sym typeface="Wingdings" panose="05000000000000000000" pitchFamily="2" charset="2"/>
              </a:rPr>
              <a:t>Interests</a:t>
            </a: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PowerShell because I am lazy</a:t>
            </a:r>
          </a:p>
          <a:p>
            <a:pPr lvl="1"/>
            <a:r>
              <a:rPr lang="en-US" sz="2000" dirty="0" err="1" smtClean="0">
                <a:sym typeface="Wingdings" panose="05000000000000000000" pitchFamily="2" charset="2"/>
              </a:rPr>
              <a:t>tSQL</a:t>
            </a:r>
            <a:r>
              <a:rPr lang="en-US" sz="2000" dirty="0" smtClean="0">
                <a:sym typeface="Wingdings" panose="05000000000000000000" pitchFamily="2" charset="2"/>
              </a:rPr>
              <a:t> tuning because I like to make things better</a:t>
            </a: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Carolina Hurricanes fan because I’m a jerk </a:t>
            </a: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Monster truck fan because I have 2 boys (go El Toro Loco)</a:t>
            </a:r>
          </a:p>
          <a:p>
            <a:pPr lvl="1"/>
            <a:r>
              <a:rPr lang="en-US" sz="2000" dirty="0" err="1" smtClean="0">
                <a:sym typeface="Wingdings" panose="05000000000000000000" pitchFamily="2" charset="2"/>
              </a:rPr>
              <a:t>PowerWheels</a:t>
            </a:r>
            <a:r>
              <a:rPr lang="en-US" sz="2000" dirty="0" smtClean="0">
                <a:sym typeface="Wingdings" panose="05000000000000000000" pitchFamily="2" charset="2"/>
              </a:rPr>
              <a:t> because I still act like a child</a:t>
            </a:r>
          </a:p>
          <a:p>
            <a:pPr lvl="1"/>
            <a:r>
              <a:rPr lang="en-US" sz="2000" dirty="0" err="1" smtClean="0">
                <a:sym typeface="Wingdings" panose="05000000000000000000" pitchFamily="2" charset="2"/>
              </a:rPr>
              <a:t>Jackalope</a:t>
            </a:r>
            <a:r>
              <a:rPr lang="en-US" sz="2000" dirty="0" smtClean="0">
                <a:sym typeface="Wingdings" panose="05000000000000000000" pitchFamily="2" charset="2"/>
              </a:rPr>
              <a:t> because they are real</a:t>
            </a:r>
          </a:p>
          <a:p>
            <a:pPr lvl="1"/>
            <a:r>
              <a:rPr lang="en-US" sz="2000" dirty="0" err="1" smtClean="0">
                <a:sym typeface="Wingdings" panose="05000000000000000000" pitchFamily="2" charset="2"/>
              </a:rPr>
              <a:t>Jillalopes</a:t>
            </a:r>
            <a:r>
              <a:rPr lang="en-US" sz="2000" dirty="0" smtClean="0">
                <a:sym typeface="Wingdings" panose="05000000000000000000" pitchFamily="2" charset="2"/>
              </a:rPr>
              <a:t> because they might be real</a:t>
            </a: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Legos because they make parenting easier</a:t>
            </a: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Ultimate Frisbee because the sweet </a:t>
            </a:r>
            <a:r>
              <a:rPr lang="en-US" sz="2000" dirty="0" err="1" smtClean="0">
                <a:sym typeface="Wingdings" panose="05000000000000000000" pitchFamily="2" charset="2"/>
              </a:rPr>
              <a:t>hucks</a:t>
            </a:r>
            <a:endParaRPr lang="en-US" sz="2000" dirty="0" smtClean="0">
              <a:sym typeface="Wingdings" panose="05000000000000000000" pitchFamily="2" charset="2"/>
            </a:endParaRPr>
          </a:p>
          <a:p>
            <a:pPr lvl="1"/>
            <a:r>
              <a:rPr lang="en-US" sz="2000" dirty="0" smtClean="0">
                <a:sym typeface="Wingdings" panose="05000000000000000000" pitchFamily="2" charset="2"/>
              </a:rPr>
              <a:t>Puns because they are the highest form of humor</a:t>
            </a:r>
          </a:p>
          <a:p>
            <a:pPr lvl="1"/>
            <a:endParaRPr lang="en-US" dirty="0" smtClean="0">
              <a:sym typeface="Wingdings" panose="05000000000000000000" pitchFamily="2" charset="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530" y="3797276"/>
            <a:ext cx="3229231" cy="271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545" y="1909870"/>
            <a:ext cx="2754216" cy="1887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560" y="1909870"/>
            <a:ext cx="1916295" cy="18874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2922" y="0"/>
            <a:ext cx="1624183" cy="19098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7105" y="0"/>
            <a:ext cx="2624895" cy="190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12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10019</TotalTime>
  <Words>86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 Theme</vt:lpstr>
      <vt:lpstr>Who am I?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Hashbytes and Compress Functions</dc:title>
  <dc:creator>Jeff Nowiski</dc:creator>
  <cp:lastModifiedBy>Jeff Nowiski</cp:lastModifiedBy>
  <cp:revision>48</cp:revision>
  <dcterms:created xsi:type="dcterms:W3CDTF">2018-04-13T02:55:29Z</dcterms:created>
  <dcterms:modified xsi:type="dcterms:W3CDTF">2019-05-01T01:17:26Z</dcterms:modified>
</cp:coreProperties>
</file>

<file path=docProps/thumbnail.jpeg>
</file>